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IBM Plex Sans Medium"/>
      <p:regular r:id="rId19"/>
    </p:embeddedFont>
    <p:embeddedFont>
      <p:font typeface="IBM Plex Sans Medium"/>
      <p:regular r:id="rId20"/>
    </p:embeddedFont>
    <p:embeddedFont>
      <p:font typeface="IBM Plex Sans Medium"/>
      <p:regular r:id="rId21"/>
    </p:embeddedFont>
    <p:embeddedFont>
      <p:font typeface="IBM Plex Sans Medium"/>
      <p:regular r:id="rId22"/>
    </p:embeddedFont>
    <p:embeddedFont>
      <p:font typeface="Roboto"/>
      <p:regular r:id="rId23"/>
    </p:embeddedFont>
    <p:embeddedFont>
      <p:font typeface="Roboto"/>
      <p:regular r:id="rId24"/>
    </p:embeddedFont>
    <p:embeddedFont>
      <p:font typeface="Roboto"/>
      <p:regular r:id="rId25"/>
    </p:embeddedFont>
    <p:embeddedFont>
      <p:font typeface="Roboto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Relationship Id="rId25" Type="http://schemas.openxmlformats.org/officeDocument/2006/relationships/font" Target="fonts/font7.fntdata"/><Relationship Id="rId26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4-1.png>
</file>

<file path=ppt/media/image-5-1.png>
</file>

<file path=ppt/media/image-5-2.png>
</file>

<file path=ppt/media/image-5-3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66938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Proyecto Tesla Full Self-Driving (FSD)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46353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Autores: Daniel Loyola y Nicolás Paez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0815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Fecha: 14 de noviembre de 2024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69964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Profesor(a): Maritza Torres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4155"/>
            <a:ext cx="68933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Informe Final del Proyecto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89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Resumen Ejecutivo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71054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proyecto alcanzó su objetivo de crear un sistema autónomo de alta seguridad para los vehículos Tesla, posicionándose en la industria con estándares altos de calidad y confiabilidad.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089910"/>
            <a:ext cx="34846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Logros y Metas Alcanzadas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671054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Componentes como software de percepción, UI, y pruebas de seguridad cumplieron con los objetivos iniciales, operando según las regulaciones de mercado.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089910"/>
            <a:ext cx="29488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Desviaciones y Ajustes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671054"/>
            <a:ext cx="397811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Cronograma: Ajustes en el cronograma debido a retrasos en la entrega de sensores y a nuevas normativas en algunos mercados. Costos: La reserva de contingencia permitió cubrir sobrecostos en pruebas de seguridad y regulaciones.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9503" y="620792"/>
            <a:ext cx="11190208" cy="704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Lecciones Aprendidas y Recomendaciones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89503" y="1776770"/>
            <a:ext cx="130513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Lecciones Clave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9503" y="2216706"/>
            <a:ext cx="130513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gestión de proveedores fue fundamental para evitar retrasos críticos.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9503" y="2656642"/>
            <a:ext cx="130513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Pruebas iterativas permitieron resolver problemas antes de la fase de implementación.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9503" y="3096578"/>
            <a:ext cx="130513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necesita un cronograma flexible para adaptarse a cambios regulatorios.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89503" y="3536513"/>
            <a:ext cx="130513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Recomendaciones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89503" y="3976449"/>
            <a:ext cx="130513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colaboración con reguladores para anticipar cambios normativos.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89503" y="4416385"/>
            <a:ext cx="130513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Implementación de un sistema de monitoreo de riesgos constante para mejorar la reacción a problemas emergentes.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89503" y="4856321"/>
            <a:ext cx="130513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Asegurar una comunicación continua entre stakeholders y equipos técnicos.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89503" y="5471041"/>
            <a:ext cx="130513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Diapositiva 12: Conclusión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89503" y="6085761"/>
            <a:ext cx="130513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Cierre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89503" y="6525697"/>
            <a:ext cx="13051393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proyecto Tesla FSD representa un avance en la conducción autónoma, mejorando la seguridad y eficiencia del transporte. Las lecciones y recomendaciones brindan una base sólida para futuros desarrollos en esta tecnología innovadora.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02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Conclusiones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42623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proyecto Tesla Full Self-Driving (FSD) está en constante desarrollo, con el objetivo de lograr una conducción totalmente autónoma. Se ha seguido la metodología PMBOK para garantizar la seguridad, eficiencia y cumplimiento normativo en cada fase del proyecto.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51864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desarrollo se realiza en etapas que han sido analizadas y planificadas.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59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Introducción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034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4" name="Text 2"/>
          <p:cNvSpPr/>
          <p:nvPr/>
        </p:nvSpPr>
        <p:spPr>
          <a:xfrm>
            <a:off x="946785" y="3088481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0034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Objetivo del Proyecto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493889"/>
            <a:ext cx="56709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Desarrollar un sistema de conducción autónoma para vehículos Tesla que opere en tráfico urbano y carretera, incluyendo decisiones como giros, cambios de carril y respuesta a señales.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667" y="30034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8" name="Text 6"/>
          <p:cNvSpPr/>
          <p:nvPr/>
        </p:nvSpPr>
        <p:spPr>
          <a:xfrm>
            <a:off x="7581662" y="3088481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65783" y="3003471"/>
            <a:ext cx="30755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Importancia: Seguridad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65783" y="3493889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IA del sistema responde en menos de 50 milisegundos, reduciendo el riesgo de accidentes.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54274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2" name="Text 10"/>
          <p:cNvSpPr/>
          <p:nvPr/>
        </p:nvSpPr>
        <p:spPr>
          <a:xfrm>
            <a:off x="946785" y="5512475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5427464"/>
            <a:ext cx="36147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Importancia: Sostenibilidad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917883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proyecto mejora la eficiencia en la conducción y reduce el consumo de energía en tráfico denso.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54274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6" name="Text 14"/>
          <p:cNvSpPr/>
          <p:nvPr/>
        </p:nvSpPr>
        <p:spPr>
          <a:xfrm>
            <a:off x="7581662" y="5512475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65783" y="5427464"/>
            <a:ext cx="51582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Importancia: Innovación en la Industria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65783" y="5917883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Tesla busca liderar la conducción autónoma con una integración robusta de IA en vehículos eléctricos.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2543"/>
            <a:ext cx="87433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Acta de Constitución del Proyecto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682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Objetivos Específicos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149441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Desarrollar algoritmos de reconocimiento de objetos, peatones y condiciones de la carretera usando sensores avanzados y aprendizaje automático.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406152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Probar y validar el sistema en entornos simulados y pruebas de carretera, incluyendo condiciones de tráfico denso y extremas.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25682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Justificación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3149441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Aumenta la seguridad, confiabilidad y eficiencia de los vehículos Tesla, reduciendo la tasa de accidentes en un 60%.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68034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Tesla obtendría una posición de mercado diferenciada, aprovechando la tendencia hacia la tecnología autónoma y la reducción de emisiones de CO₂.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25682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Alcance Inicial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3149441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proyecto incluye desarrollo de software autónomo, integración de sistemas de percepción, pruebas de campo, y un sistema de actualizaciones remotas (OTA).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504324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Exclusiones: No incluye la fabricación de vehículos, ni la provisión de sensores y cámaras.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124" y="896303"/>
            <a:ext cx="5613202" cy="548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Stakeholders y Presupuesto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4124" y="1707832"/>
            <a:ext cx="7915751" cy="5625465"/>
          </a:xfrm>
          <a:prstGeom prst="roundRect">
            <a:avLst>
              <a:gd name="adj" fmla="val 46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1744" y="1715453"/>
            <a:ext cx="7900511" cy="50649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797123" y="1828324"/>
            <a:ext cx="359568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Principales Stakeholders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4751189" y="1828324"/>
            <a:ext cx="359568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Presupuesto Estimado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621744" y="2221944"/>
            <a:ext cx="7900511" cy="510373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797123" y="2282190"/>
            <a:ext cx="3595688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Elon Musk (CEO): Proporciona dirección estratégica y asegura recursos.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797123" y="2896314"/>
            <a:ext cx="3595688" cy="1122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Lars Moravy (VP de Ingeniería de Vehículos): Supervisa la implementación técnica y la integración en los modelos de Tesla.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797123" y="4071937"/>
            <a:ext cx="3595688" cy="842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Ashok Elluswamy (Director de Autopilot Engineering): Dirige la ingeniería de IA y los algoritmos de conducción.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797123" y="4966811"/>
            <a:ext cx="3595688" cy="1122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Proveedores: NVIDIA proporciona hardware para el procesamiento intensivo que requiere la IA; otras empresas suministran cámaras, radares y LiDAR.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797123" y="6142434"/>
            <a:ext cx="3595688" cy="1122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Reguladores: La NHTSA y Euro NCAP garantizan que el sistema cumpla con los estándares de seguridad para su aprobación en EE. UU. y Europa.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4751189" y="2282190"/>
            <a:ext cx="359568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45% para desarrollo de software y pruebas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4751189" y="2615565"/>
            <a:ext cx="359568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30% para hardware y sensores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4751189" y="2948940"/>
            <a:ext cx="359568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15% para personal técnico y formación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4751189" y="3282315"/>
            <a:ext cx="359568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10% en infraestructura y mantenimiento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7596" y="710089"/>
            <a:ext cx="5982176" cy="685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Línea Base del Proyecto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7596" y="1834039"/>
            <a:ext cx="1096566" cy="175450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93131" y="2053352"/>
            <a:ext cx="2880122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Línea Base del Alcance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2193131" y="2527578"/>
            <a:ext cx="11669673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sistema autónomo debe incluir el reconocimiento de señales de tráfico, cambios de carril y respuesta a peatones en tiempo real. El software central y la UI se diseñarán para recibir alertas y permitir al conductor supervisar el sistema.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596" y="3588544"/>
            <a:ext cx="1096566" cy="1965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93131" y="3807857"/>
            <a:ext cx="3418999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Línea Base del Cronograma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2193131" y="4282083"/>
            <a:ext cx="11669673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Duración Total: 273-279 días, con paquetes de trabajo bien definidos (desde investigación hasta cierre). Las actividades de desarrollo de IA y pruebas de carretera están en la ruta crítica, y cualquier retraso en estas actividades impactaría en la fecha de finalización.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96" y="5554028"/>
            <a:ext cx="1096566" cy="1965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193131" y="5773341"/>
            <a:ext cx="274141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Línea Base de Costos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2193131" y="6247567"/>
            <a:ext cx="11669673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presupuesto está distribuido para cubrir áreas clave, como el desarrollo del software, personal especializado en IA, infraestructura de pruebas, y mantenimiento de los sistemas. Se asignaron márgenes de contingencia para responder a posibles incrementos en el costo de componentes de hardware.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2347" y="537091"/>
            <a:ext cx="5775365" cy="609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Planificación del Proyecto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963335" y="1438751"/>
            <a:ext cx="22860" cy="6253758"/>
          </a:xfrm>
          <a:prstGeom prst="roundRect">
            <a:avLst>
              <a:gd name="adj" fmla="val 127927"/>
            </a:avLst>
          </a:prstGeom>
          <a:solidFill>
            <a:srgbClr val="61646A"/>
          </a:solidFill>
          <a:ln/>
        </p:spPr>
      </p:sp>
      <p:sp>
        <p:nvSpPr>
          <p:cNvPr id="5" name="Shape 2"/>
          <p:cNvSpPr/>
          <p:nvPr/>
        </p:nvSpPr>
        <p:spPr>
          <a:xfrm>
            <a:off x="1171218" y="1865948"/>
            <a:ext cx="682347" cy="22860"/>
          </a:xfrm>
          <a:prstGeom prst="roundRect">
            <a:avLst>
              <a:gd name="adj" fmla="val 127927"/>
            </a:avLst>
          </a:prstGeom>
          <a:solidFill>
            <a:srgbClr val="61646A"/>
          </a:solidFill>
          <a:ln/>
        </p:spPr>
      </p:sp>
      <p:sp>
        <p:nvSpPr>
          <p:cNvPr id="6" name="Shape 3"/>
          <p:cNvSpPr/>
          <p:nvPr/>
        </p:nvSpPr>
        <p:spPr>
          <a:xfrm>
            <a:off x="755452" y="1658064"/>
            <a:ext cx="438626" cy="438626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7" name="Text 4"/>
          <p:cNvSpPr/>
          <p:nvPr/>
        </p:nvSpPr>
        <p:spPr>
          <a:xfrm>
            <a:off x="887016" y="1731169"/>
            <a:ext cx="175498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2047042" y="1633657"/>
            <a:ext cx="310205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 de Gestión del Alcance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2047042" y="2055138"/>
            <a:ext cx="6414611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Definición de Entregables: Cada módulo, desde el software de percepción hasta la interfaz de usuario, está claramente definido. Por ejemplo, el módulo de percepción debe poder detectar objetos a una distancia de hasta 100 metros.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71218" y="4119443"/>
            <a:ext cx="682347" cy="22860"/>
          </a:xfrm>
          <a:prstGeom prst="roundRect">
            <a:avLst>
              <a:gd name="adj" fmla="val 127927"/>
            </a:avLst>
          </a:prstGeom>
          <a:solidFill>
            <a:srgbClr val="61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755452" y="3911560"/>
            <a:ext cx="438626" cy="438626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2" name="Text 9"/>
          <p:cNvSpPr/>
          <p:nvPr/>
        </p:nvSpPr>
        <p:spPr>
          <a:xfrm>
            <a:off x="887016" y="3984665"/>
            <a:ext cx="175498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2047042" y="3887153"/>
            <a:ext cx="2436971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 del Cronograma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2047042" y="4308634"/>
            <a:ext cx="6414611" cy="155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Paquetes de Trabajo: Incluye etapas como "Desarrollo de Software Autónomo", "Pruebas de Seguridad", "Pruebas en Simulación y Carretera". Las actividades de desarrollo de percepción deben completarse antes de las pruebas de integración, y el hardware debe estar disponible antes de cualquier prueba de campo.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171218" y="6684764"/>
            <a:ext cx="682347" cy="22860"/>
          </a:xfrm>
          <a:prstGeom prst="roundRect">
            <a:avLst>
              <a:gd name="adj" fmla="val 127927"/>
            </a:avLst>
          </a:prstGeom>
          <a:solidFill>
            <a:srgbClr val="61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755452" y="6476881"/>
            <a:ext cx="438626" cy="438626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7" name="Text 14"/>
          <p:cNvSpPr/>
          <p:nvPr/>
        </p:nvSpPr>
        <p:spPr>
          <a:xfrm>
            <a:off x="887016" y="6549985"/>
            <a:ext cx="175498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2047042" y="6452473"/>
            <a:ext cx="2900601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 de Gestión de Costos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2047042" y="6873954"/>
            <a:ext cx="6414611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Márgenes de Contingencia: Se reservó un 10% del presupuesto para imprevistos en pruebas o requerimientos adicionales de hardware.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4346"/>
            <a:ext cx="58846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Ejecución del Proyecto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1010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Gestión del Trabajo del Proyecto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45575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Coordinación de recursos, gestión de comunicación y control de calidad con herramientas como Jira y Slack.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7648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Auditorías internas cada dos semanas para evaluar el progreso.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2710101"/>
            <a:ext cx="39564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Gestión de Recursos Humanos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3291245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Roles asignados: Ingenieros de IA y control, ingenieros de percepción, equipo de pruebas en carretera y técnicos en seguridad.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82215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Capacitación continua en algoritmos de IA y tecnologías de percepción.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599015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Evaluación trimestral del desempeño.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872067" y="2710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Gestión de la Calidad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2067" y="3291245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Criterios de calidad: Interfaz de usuario con 90% de satisfacción y margen de error del 1% en condiciones normales.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72067" y="482215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Pruebas de seguridad con simulaciones de 1 millón de kilómetros.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27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Monitoreo y Control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95205"/>
            <a:ext cx="4196358" cy="4201597"/>
          </a:xfrm>
          <a:prstGeom prst="roundRect">
            <a:avLst>
              <a:gd name="adj" fmla="val 811"/>
            </a:avLst>
          </a:prstGeom>
          <a:solidFill>
            <a:srgbClr val="484B51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8220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Monitoreo del Trabajo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312438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Informes de avance semanales y reportes mensuales para stakeholders. Se monitorean métricas clave de cada módulo.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2595205"/>
            <a:ext cx="4196358" cy="4201597"/>
          </a:xfrm>
          <a:prstGeom prst="roundRect">
            <a:avLst>
              <a:gd name="adj" fmla="val 811"/>
            </a:avLst>
          </a:prstGeom>
          <a:solidFill>
            <a:srgbClr val="484B51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2822019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Control de Cronograma y Costos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3666768"/>
            <a:ext cx="3742730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revisan semanalmente las actividades de la ruta crítica para garantizar el tiempo de entrega. Los hitos clave se evalúan mensualmente. Se analiza la desviación en costos y se redistribuyen los recursos si es necesario.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595205"/>
            <a:ext cx="4196358" cy="4201597"/>
          </a:xfrm>
          <a:prstGeom prst="roundRect">
            <a:avLst>
              <a:gd name="adj" fmla="val 811"/>
            </a:avLst>
          </a:prstGeom>
          <a:solidFill>
            <a:srgbClr val="484B51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28220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Gestión de Riesgos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3312438"/>
            <a:ext cx="37427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identifican riesgos tecnológicos y regulatorios con planes de mitigación: pruebas exhaustivas de integración de sensores y ajustes del cronograma para adaptarnos a normativas nuevas.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204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Cierre del Proyecto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8960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4" name="Text 2"/>
          <p:cNvSpPr/>
          <p:nvPr/>
        </p:nvSpPr>
        <p:spPr>
          <a:xfrm>
            <a:off x="946785" y="3574613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489603"/>
            <a:ext cx="3359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Validación de Entregables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980021"/>
            <a:ext cx="3459242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sistema autónomo fue validado y alcanzó el 95% de éxito en situaciones de emergencia. Se obtuvo la certificación de seguridad de la NHTSA (EE. UU.) y Euro NCAP (Europa).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48960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8" name="Text 6"/>
          <p:cNvSpPr/>
          <p:nvPr/>
        </p:nvSpPr>
        <p:spPr>
          <a:xfrm>
            <a:off x="5369957" y="3574613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54078" y="34896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Cierre de Contratos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54078" y="3980021"/>
            <a:ext cx="34592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cerraron contratos con proveedores de hardware, verificando la calidad de los componentes y la puntualidad de la entrega.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48960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2" name="Text 10"/>
          <p:cNvSpPr/>
          <p:nvPr/>
        </p:nvSpPr>
        <p:spPr>
          <a:xfrm>
            <a:off x="9793129" y="3574613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377249" y="3489603"/>
            <a:ext cx="28416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Lecciones Aprendidas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377249" y="3980021"/>
            <a:ext cx="3459242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integración de sensores avanzados requirió más tiempo del estimado. Las reuniones semanales de sincronización facilitaron la comunicación y redujeron errores de integración.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2024-11-14T10:53:47Z</dcterms:created>
  <dcterms:modified xsi:type="dcterms:W3CDTF">2024-11-14T10:53:47Z</dcterms:modified>
</cp:coreProperties>
</file>